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45" r:id="rId17"/>
    <p:sldId id="346" r:id="rId18"/>
    <p:sldId id="347" r:id="rId19"/>
    <p:sldId id="348" r:id="rId20"/>
    <p:sldId id="349" r:id="rId21"/>
    <p:sldId id="333" r:id="rId22"/>
    <p:sldId id="336" r:id="rId23"/>
    <p:sldId id="337" r:id="rId24"/>
    <p:sldId id="338" r:id="rId25"/>
    <p:sldId id="334" r:id="rId26"/>
    <p:sldId id="270" r:id="rId27"/>
    <p:sldId id="335" r:id="rId28"/>
    <p:sldId id="322" r:id="rId29"/>
    <p:sldId id="305" r:id="rId30"/>
    <p:sldId id="323" r:id="rId31"/>
    <p:sldId id="324" r:id="rId32"/>
    <p:sldId id="327" r:id="rId33"/>
    <p:sldId id="343" r:id="rId34"/>
    <p:sldId id="344" r:id="rId35"/>
    <p:sldId id="340" r:id="rId36"/>
    <p:sldId id="341" r:id="rId37"/>
    <p:sldId id="342" r:id="rId38"/>
    <p:sldId id="350" r:id="rId39"/>
    <p:sldId id="35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45"/>
            <p14:sldId id="346"/>
            <p14:sldId id="347"/>
            <p14:sldId id="348"/>
            <p14:sldId id="34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  <p14:sldId id="343"/>
            <p14:sldId id="344"/>
          </p14:sldIdLst>
        </p14:section>
        <p14:section name="아날로그 스타일" id="{D08A8CBA-0251-4FF3-94DD-600A6C87BD3F}">
          <p14:sldIdLst>
            <p14:sldId id="340"/>
            <p14:sldId id="341"/>
            <p14:sldId id="342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FF"/>
    <a:srgbClr val="F4ECE2"/>
    <a:srgbClr val="A5CBEF"/>
    <a:srgbClr val="FADBEE"/>
    <a:srgbClr val="F8F3EC"/>
    <a:srgbClr val="DBE0FB"/>
    <a:srgbClr val="F9AFCA"/>
    <a:srgbClr val="FCC3D5"/>
    <a:srgbClr val="B175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입고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</a:t>
            </a:r>
            <a:r>
              <a:rPr lang="ko-KR" altLang="en-US" sz="1200" b="1">
                <a:solidFill>
                  <a:srgbClr val="FF0066"/>
                </a:solidFill>
              </a:rPr>
              <a:t>원하는 카테고리를 선택</a:t>
            </a:r>
            <a:r>
              <a:rPr lang="ko-KR" altLang="en-US" sz="1200"/>
              <a:t>하면 선택한 카테고리의 </a:t>
            </a:r>
            <a:r>
              <a:rPr lang="ko-KR" altLang="en-US" sz="1200" b="1">
                <a:solidFill>
                  <a:srgbClr val="FF0066"/>
                </a:solidFill>
              </a:rPr>
              <a:t>입고 화면으로 이동</a:t>
            </a:r>
            <a:r>
              <a:rPr lang="ko-KR" altLang="en-US" sz="1200"/>
              <a:t>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입고 화면에서는 </a:t>
            </a:r>
            <a:r>
              <a:rPr lang="ko-KR" altLang="en-US" sz="1200" b="1">
                <a:solidFill>
                  <a:srgbClr val="0070C0"/>
                </a:solidFill>
              </a:rPr>
              <a:t>입고 기록을 검색</a:t>
            </a:r>
            <a:r>
              <a:rPr lang="ko-KR" altLang="en-US" sz="1200"/>
              <a:t>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</a:t>
            </a:r>
            <a:r>
              <a:rPr lang="ko-KR" altLang="en-US" sz="1200" b="1">
                <a:solidFill>
                  <a:srgbClr val="FF0066"/>
                </a:solidFill>
              </a:rPr>
              <a:t>라디오 버튼을 눌러 입고</a:t>
            </a:r>
            <a:r>
              <a:rPr lang="ko-KR" altLang="en-US" sz="1200"/>
              <a:t>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재고관리 </a:t>
            </a:r>
            <a:r>
              <a:rPr lang="en-US" altLang="ko-KR" sz="1000">
                <a:solidFill>
                  <a:schemeClr val="tx1"/>
                </a:solidFill>
              </a:rPr>
              <a:t>- </a:t>
            </a:r>
            <a:r>
              <a:rPr lang="ko-KR" altLang="en-US" sz="1000">
                <a:solidFill>
                  <a:schemeClr val="tx1"/>
                </a:solidFill>
              </a:rPr>
              <a:t>모바일 카테고리를 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클릭</a:t>
            </a:r>
            <a:r>
              <a:rPr lang="ko-KR" altLang="en-US" sz="1000">
                <a:solidFill>
                  <a:schemeClr val="tx1"/>
                </a:solidFill>
              </a:rPr>
              <a:t>하여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모바일 입고 페이지로 이동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</a:t>
            </a:r>
            <a:r>
              <a:rPr lang="ko-KR" altLang="en-US" sz="1100" b="1">
                <a:solidFill>
                  <a:srgbClr val="0070C0"/>
                </a:solidFill>
              </a:rPr>
              <a:t>모바일 입고</a:t>
            </a:r>
            <a:endParaRPr lang="en-US" altLang="ko-KR" sz="1100" b="1">
              <a:solidFill>
                <a:srgbClr val="0070C0"/>
              </a:solidFill>
            </a:endParaRPr>
          </a:p>
          <a:p>
            <a:r>
              <a:rPr lang="ko-KR" altLang="en-US" sz="1100" b="1">
                <a:solidFill>
                  <a:srgbClr val="0070C0"/>
                </a:solidFill>
              </a:rPr>
              <a:t>화면</a:t>
            </a:r>
            <a:r>
              <a:rPr lang="ko-KR" altLang="en-US" sz="1100">
                <a:solidFill>
                  <a:schemeClr val="tx1"/>
                </a:solidFill>
              </a:rPr>
              <a:t>으로</a:t>
            </a:r>
            <a:r>
              <a:rPr lang="ko-KR" altLang="en-US" sz="1100" b="1">
                <a:solidFill>
                  <a:srgbClr val="FF0000"/>
                </a:solidFill>
              </a:rPr>
              <a:t> 이동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</a:t>
            </a:r>
            <a:r>
              <a:rPr lang="ko-KR" altLang="en-US" sz="1100" b="1">
                <a:solidFill>
                  <a:srgbClr val="0070C0"/>
                </a:solidFill>
              </a:rPr>
              <a:t>출고 화면</a:t>
            </a:r>
            <a:r>
              <a:rPr lang="ko-KR" altLang="en-US" sz="1000">
                <a:solidFill>
                  <a:schemeClr val="tx1"/>
                </a:solidFill>
              </a:rPr>
              <a:t>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0070C0"/>
                </a:solidFill>
              </a:rPr>
              <a:t>모바일 통계 </a:t>
            </a:r>
            <a:endParaRPr lang="en-US" altLang="ko-KR" sz="1100" b="1">
              <a:solidFill>
                <a:srgbClr val="0070C0"/>
              </a:solidFill>
            </a:endParaRPr>
          </a:p>
          <a:p>
            <a:r>
              <a:rPr lang="ko-KR" altLang="en-US" sz="1100" b="1">
                <a:solidFill>
                  <a:srgbClr val="0070C0"/>
                </a:solidFill>
              </a:rPr>
              <a:t>화면</a:t>
            </a:r>
            <a:r>
              <a:rPr lang="ko-KR" altLang="en-US" sz="1000">
                <a:solidFill>
                  <a:schemeClr val="tx1"/>
                </a:solidFill>
              </a:rPr>
              <a:t>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이동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</a:t>
            </a:r>
            <a:r>
              <a:rPr lang="ko-KR" altLang="en-US" sz="1100" b="1">
                <a:solidFill>
                  <a:srgbClr val="0070C0"/>
                </a:solidFill>
              </a:rPr>
              <a:t>입고 기록</a:t>
            </a:r>
            <a:r>
              <a:rPr lang="ko-KR" altLang="en-US" sz="1000">
                <a:solidFill>
                  <a:schemeClr val="tx1"/>
                </a:solidFill>
              </a:rPr>
              <a:t>을 </a:t>
            </a:r>
            <a:r>
              <a:rPr lang="ko-KR" altLang="en-US" sz="1100" b="1">
                <a:solidFill>
                  <a:srgbClr val="FF0000"/>
                </a:solidFill>
              </a:rPr>
              <a:t>검색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입고버튼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endParaRPr lang="en-US" altLang="ko-KR" sz="1100" b="1">
              <a:solidFill>
                <a:srgbClr val="FF0000"/>
              </a:solidFill>
            </a:endParaRPr>
          </a:p>
          <a:p>
            <a:r>
              <a:rPr lang="ko-KR" altLang="en-US" sz="1100" b="1">
                <a:solidFill>
                  <a:srgbClr val="FF0000"/>
                </a:solidFill>
              </a:rPr>
              <a:t>입력창 나타남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5. </a:t>
            </a:r>
            <a:r>
              <a:rPr lang="ko-KR" altLang="en-US" sz="1200" b="1">
                <a:solidFill>
                  <a:schemeClr val="tx1"/>
                </a:solidFill>
              </a:rPr>
              <a:t>입고하기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입고하려는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</a:t>
            </a:r>
            <a:r>
              <a:rPr lang="ko-KR" altLang="en-US" sz="1100" b="1">
                <a:solidFill>
                  <a:srgbClr val="FF0000"/>
                </a:solidFill>
              </a:rPr>
              <a:t>개수를 입력한 후 입고 버튼을 누르면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입고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BEBF8-22C5-4B3C-8B1F-23076A81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48867"/>
            <a:ext cx="6695918" cy="399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7D6E74-1353-484F-84C1-0E57A8F4D510}"/>
              </a:ext>
            </a:extLst>
          </p:cNvPr>
          <p:cNvSpPr/>
          <p:nvPr/>
        </p:nvSpPr>
        <p:spPr>
          <a:xfrm>
            <a:off x="4542203" y="198851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CC47FB-A31F-48DA-A54E-B39963ED3253}"/>
              </a:ext>
            </a:extLst>
          </p:cNvPr>
          <p:cNvSpPr/>
          <p:nvPr/>
        </p:nvSpPr>
        <p:spPr>
          <a:xfrm>
            <a:off x="995459" y="284029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2D2E47-F49E-4F7B-A910-80889274F267}"/>
              </a:ext>
            </a:extLst>
          </p:cNvPr>
          <p:cNvSpPr/>
          <p:nvPr/>
        </p:nvSpPr>
        <p:spPr>
          <a:xfrm>
            <a:off x="1937868" y="25724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CF47BB0-0717-49BC-9A47-EA664A81664F}"/>
              </a:ext>
            </a:extLst>
          </p:cNvPr>
          <p:cNvSpPr/>
          <p:nvPr/>
        </p:nvSpPr>
        <p:spPr>
          <a:xfrm>
            <a:off x="1937868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C95EEE7-654D-46BA-B0B5-CA291D1ECFAD}"/>
              </a:ext>
            </a:extLst>
          </p:cNvPr>
          <p:cNvSpPr/>
          <p:nvPr/>
        </p:nvSpPr>
        <p:spPr>
          <a:xfrm>
            <a:off x="6962172" y="46814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출고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</a:t>
            </a:r>
            <a:r>
              <a:rPr lang="ko-KR" altLang="en-US" sz="1200" b="1">
                <a:solidFill>
                  <a:srgbClr val="FF0066"/>
                </a:solidFill>
              </a:rPr>
              <a:t>원하는 카테고리를 선택</a:t>
            </a:r>
            <a:r>
              <a:rPr lang="ko-KR" altLang="en-US" sz="1200"/>
              <a:t>하면 선택한 카테고리의 </a:t>
            </a:r>
            <a:r>
              <a:rPr lang="ko-KR" altLang="en-US" sz="1200" b="1">
                <a:solidFill>
                  <a:srgbClr val="FF0066"/>
                </a:solidFill>
              </a:rPr>
              <a:t>입고 화면으로 이동</a:t>
            </a:r>
            <a:r>
              <a:rPr lang="ko-KR" altLang="en-US" sz="1200"/>
              <a:t>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입고 화면에서는 </a:t>
            </a:r>
            <a:r>
              <a:rPr lang="ko-KR" altLang="en-US" sz="1200" b="1">
                <a:solidFill>
                  <a:srgbClr val="0070C0"/>
                </a:solidFill>
              </a:rPr>
              <a:t>입고 기록을 검색</a:t>
            </a:r>
            <a:r>
              <a:rPr lang="ko-KR" altLang="en-US" sz="1200"/>
              <a:t>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</a:t>
            </a:r>
            <a:r>
              <a:rPr lang="ko-KR" altLang="en-US" sz="1200" b="1">
                <a:solidFill>
                  <a:srgbClr val="FF0066"/>
                </a:solidFill>
              </a:rPr>
              <a:t>라디오 버튼을 눌러 입고</a:t>
            </a:r>
            <a:r>
              <a:rPr lang="ko-KR" altLang="en-US" sz="1200"/>
              <a:t>할 수 있습니다</a:t>
            </a:r>
            <a:r>
              <a:rPr lang="en-US" altLang="ko-KR" sz="1200"/>
              <a:t>.</a:t>
            </a:r>
            <a:r>
              <a:rPr lang="ko-KR" altLang="en-US" sz="1200"/>
              <a:t> 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재고관리 </a:t>
            </a:r>
            <a:r>
              <a:rPr lang="en-US" altLang="ko-KR" sz="1000">
                <a:solidFill>
                  <a:schemeClr val="tx1"/>
                </a:solidFill>
              </a:rPr>
              <a:t>- </a:t>
            </a:r>
            <a:r>
              <a:rPr lang="ko-KR" altLang="en-US" sz="1000">
                <a:solidFill>
                  <a:schemeClr val="tx1"/>
                </a:solidFill>
              </a:rPr>
              <a:t>모바일 카테고리를 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클릭</a:t>
            </a:r>
            <a:r>
              <a:rPr lang="ko-KR" altLang="en-US" sz="1000">
                <a:solidFill>
                  <a:schemeClr val="tx1"/>
                </a:solidFill>
              </a:rPr>
              <a:t>하여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모바일 입고 페이지로 이동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</a:t>
            </a:r>
            <a:r>
              <a:rPr lang="ko-KR" altLang="en-US" sz="1100" b="1">
                <a:solidFill>
                  <a:srgbClr val="0070C0"/>
                </a:solidFill>
              </a:rPr>
              <a:t>모바일 입고</a:t>
            </a:r>
            <a:endParaRPr lang="en-US" altLang="ko-KR" sz="1100" b="1">
              <a:solidFill>
                <a:srgbClr val="0070C0"/>
              </a:solidFill>
            </a:endParaRPr>
          </a:p>
          <a:p>
            <a:r>
              <a:rPr lang="ko-KR" altLang="en-US" sz="1100" b="1">
                <a:solidFill>
                  <a:srgbClr val="0070C0"/>
                </a:solidFill>
              </a:rPr>
              <a:t>화면</a:t>
            </a:r>
            <a:r>
              <a:rPr lang="ko-KR" altLang="en-US" sz="1100">
                <a:solidFill>
                  <a:schemeClr val="tx1"/>
                </a:solidFill>
              </a:rPr>
              <a:t>으로</a:t>
            </a:r>
            <a:r>
              <a:rPr lang="ko-KR" altLang="en-US" sz="1100" b="1">
                <a:solidFill>
                  <a:srgbClr val="FF0000"/>
                </a:solidFill>
              </a:rPr>
              <a:t> 이동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</a:t>
            </a:r>
            <a:r>
              <a:rPr lang="ko-KR" altLang="en-US" sz="1100" b="1">
                <a:solidFill>
                  <a:srgbClr val="0070C0"/>
                </a:solidFill>
              </a:rPr>
              <a:t>출고 화면</a:t>
            </a:r>
            <a:r>
              <a:rPr lang="ko-KR" altLang="en-US" sz="1000">
                <a:solidFill>
                  <a:schemeClr val="tx1"/>
                </a:solidFill>
              </a:rPr>
              <a:t>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0070C0"/>
                </a:solidFill>
              </a:rPr>
              <a:t>모바일 통계 </a:t>
            </a:r>
            <a:endParaRPr lang="en-US" altLang="ko-KR" sz="1100" b="1">
              <a:solidFill>
                <a:srgbClr val="0070C0"/>
              </a:solidFill>
            </a:endParaRPr>
          </a:p>
          <a:p>
            <a:r>
              <a:rPr lang="ko-KR" altLang="en-US" sz="1100" b="1">
                <a:solidFill>
                  <a:srgbClr val="0070C0"/>
                </a:solidFill>
              </a:rPr>
              <a:t>화면</a:t>
            </a:r>
            <a:r>
              <a:rPr lang="ko-KR" altLang="en-US" sz="1000">
                <a:solidFill>
                  <a:schemeClr val="tx1"/>
                </a:solidFill>
              </a:rPr>
              <a:t>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이동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</a:t>
            </a:r>
            <a:r>
              <a:rPr lang="ko-KR" altLang="en-US" sz="1100" b="1">
                <a:solidFill>
                  <a:srgbClr val="0070C0"/>
                </a:solidFill>
              </a:rPr>
              <a:t>출고 기록</a:t>
            </a:r>
            <a:r>
              <a:rPr lang="ko-KR" altLang="en-US" sz="1000">
                <a:solidFill>
                  <a:schemeClr val="tx1"/>
                </a:solidFill>
              </a:rPr>
              <a:t>을 </a:t>
            </a:r>
            <a:r>
              <a:rPr lang="ko-KR" altLang="en-US" sz="1100" b="1">
                <a:solidFill>
                  <a:srgbClr val="FF0000"/>
                </a:solidFill>
              </a:rPr>
              <a:t>검색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출고버튼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endParaRPr lang="en-US" altLang="ko-KR" sz="1100" b="1">
              <a:solidFill>
                <a:srgbClr val="FF0000"/>
              </a:solidFill>
            </a:endParaRPr>
          </a:p>
          <a:p>
            <a:r>
              <a:rPr lang="ko-KR" altLang="en-US" sz="1100" b="1">
                <a:solidFill>
                  <a:srgbClr val="FF0000"/>
                </a:solidFill>
              </a:rPr>
              <a:t>입력창 나타남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5. </a:t>
            </a:r>
            <a:r>
              <a:rPr lang="ko-KR" altLang="en-US" sz="1200" b="1">
                <a:solidFill>
                  <a:schemeClr val="tx1"/>
                </a:solidFill>
              </a:rPr>
              <a:t>출고하기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출고하려는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</a:t>
            </a:r>
            <a:r>
              <a:rPr lang="ko-KR" altLang="en-US" sz="1100" b="1">
                <a:solidFill>
                  <a:srgbClr val="FF0000"/>
                </a:solidFill>
              </a:rPr>
              <a:t>개수를 입력한 후 출고 버튼을 누르면</a:t>
            </a:r>
            <a:r>
              <a:rPr lang="en-US" altLang="ko-KR" sz="1100" b="1">
                <a:solidFill>
                  <a:srgbClr val="FF0000"/>
                </a:solidFill>
              </a:rPr>
              <a:t> </a:t>
            </a:r>
            <a:r>
              <a:rPr lang="ko-KR" altLang="en-US" sz="1100" b="1">
                <a:solidFill>
                  <a:srgbClr val="FF0000"/>
                </a:solidFill>
              </a:rPr>
              <a:t>출고</a:t>
            </a:r>
            <a:r>
              <a:rPr lang="en-US" altLang="ko-KR" sz="1100" b="1">
                <a:solidFill>
                  <a:srgbClr val="FF0000"/>
                </a:solidFill>
              </a:rPr>
              <a:t>.</a:t>
            </a:r>
            <a:r>
              <a:rPr lang="ko-KR" altLang="en-US" sz="1100" b="1">
                <a:solidFill>
                  <a:srgbClr val="FF0000"/>
                </a:solidFill>
              </a:rPr>
              <a:t> </a:t>
            </a:r>
            <a:endParaRPr lang="en-US" altLang="ko-KR" sz="11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D7F3F-EA69-4B43-A55D-5D3F6B5C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8" y="1373258"/>
            <a:ext cx="6678703" cy="4051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7A30738-88BE-4FE8-AD19-7A527ADBD5BE}"/>
              </a:ext>
            </a:extLst>
          </p:cNvPr>
          <p:cNvSpPr/>
          <p:nvPr/>
        </p:nvSpPr>
        <p:spPr>
          <a:xfrm>
            <a:off x="4792037" y="19571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EBD82C-6401-4748-BC82-B3C592C9DAF6}"/>
              </a:ext>
            </a:extLst>
          </p:cNvPr>
          <p:cNvSpPr/>
          <p:nvPr/>
        </p:nvSpPr>
        <p:spPr>
          <a:xfrm>
            <a:off x="1148608" y="291122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5299AD-E74A-4BE6-A151-B7C24CFAB6A0}"/>
              </a:ext>
            </a:extLst>
          </p:cNvPr>
          <p:cNvSpPr/>
          <p:nvPr/>
        </p:nvSpPr>
        <p:spPr>
          <a:xfrm>
            <a:off x="2111488" y="25168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A8E25AF-2179-4A45-914B-0422910DB416}"/>
              </a:ext>
            </a:extLst>
          </p:cNvPr>
          <p:cNvSpPr/>
          <p:nvPr/>
        </p:nvSpPr>
        <p:spPr>
          <a:xfrm>
            <a:off x="2111488" y="33991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4886F7C-2A9A-4E6A-98D7-1FD99BCC6C9D}"/>
              </a:ext>
            </a:extLst>
          </p:cNvPr>
          <p:cNvSpPr/>
          <p:nvPr/>
        </p:nvSpPr>
        <p:spPr>
          <a:xfrm>
            <a:off x="7216815" y="46058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C96BC9-FA6C-4DA0-9422-DFDFAB8B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통계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통계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43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리스트에서 제목을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댓글쓰기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댓글쓰기를 누르면 현재 보고 있는 게시글의 댓글을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100" b="1">
                <a:solidFill>
                  <a:srgbClr val="FF0066"/>
                </a:solidFill>
              </a:rPr>
              <a:t>작성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댓글은 화살표와 공백으로 따로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표시됨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보고 있는 게시글이 입력창에 담겨 있는 화면으로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이동하여 </a:t>
            </a:r>
            <a:r>
              <a:rPr lang="ko-KR" altLang="en-US" sz="1100" b="1">
                <a:solidFill>
                  <a:srgbClr val="FF0066"/>
                </a:solidFill>
              </a:rPr>
              <a:t>수정 혹은 삭제</a:t>
            </a:r>
            <a:r>
              <a:rPr lang="ko-KR" altLang="en-US" sz="1000">
                <a:solidFill>
                  <a:schemeClr val="tx1"/>
                </a:solidFill>
              </a:rPr>
              <a:t> 선택 가능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B7B9C-B065-48ED-8EAE-49CEF8FAB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6" y="1462937"/>
            <a:ext cx="7270718" cy="33637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23F240-7133-4C45-96D5-4B177DA590F5}"/>
              </a:ext>
            </a:extLst>
          </p:cNvPr>
          <p:cNvSpPr/>
          <p:nvPr/>
        </p:nvSpPr>
        <p:spPr>
          <a:xfrm>
            <a:off x="3754622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1C0294-F6C2-4297-AF04-B21EA8B8401A}"/>
              </a:ext>
            </a:extLst>
          </p:cNvPr>
          <p:cNvSpPr/>
          <p:nvPr/>
        </p:nvSpPr>
        <p:spPr>
          <a:xfrm>
            <a:off x="4118029" y="489521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B512B1C-DAA3-4614-B033-F2A009640018}"/>
              </a:ext>
            </a:extLst>
          </p:cNvPr>
          <p:cNvSpPr/>
          <p:nvPr/>
        </p:nvSpPr>
        <p:spPr>
          <a:xfrm>
            <a:off x="4481437" y="485332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</a:t>
            </a:r>
            <a:r>
              <a:rPr lang="ko-KR" altLang="en-US" sz="1100" b="1">
                <a:solidFill>
                  <a:srgbClr val="FF0066"/>
                </a:solidFill>
              </a:rPr>
              <a:t>게시판에</a:t>
            </a:r>
            <a:r>
              <a:rPr lang="en-US" altLang="ko-KR" sz="1100" b="1">
                <a:solidFill>
                  <a:srgbClr val="FF0066"/>
                </a:solidFill>
              </a:rPr>
              <a:t> </a:t>
            </a:r>
            <a:r>
              <a:rPr lang="ko-KR" altLang="en-US" sz="1100" b="1">
                <a:solidFill>
                  <a:srgbClr val="FF0066"/>
                </a:solidFill>
              </a:rPr>
              <a:t>추가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0CF8552-F17A-406F-8559-ED79A3CB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1462459"/>
            <a:ext cx="7105880" cy="34962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ED96AB6-7C8D-4B41-88F7-0FBBB2E5EFB3}"/>
              </a:ext>
            </a:extLst>
          </p:cNvPr>
          <p:cNvSpPr/>
          <p:nvPr/>
        </p:nvSpPr>
        <p:spPr>
          <a:xfrm>
            <a:off x="3898602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3A649F-718A-433B-B6C8-A8541CE5F602}"/>
              </a:ext>
            </a:extLst>
          </p:cNvPr>
          <p:cNvSpPr/>
          <p:nvPr/>
        </p:nvSpPr>
        <p:spPr>
          <a:xfrm>
            <a:off x="4166456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5647B-19ED-4D2F-A55D-9E322505CFC4}"/>
              </a:ext>
            </a:extLst>
          </p:cNvPr>
          <p:cNvSpPr/>
          <p:nvPr/>
        </p:nvSpPr>
        <p:spPr>
          <a:xfrm>
            <a:off x="4434310" y="494029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</a:t>
            </a:r>
            <a:r>
              <a:rPr lang="ko-KR" altLang="en-US" sz="1100" b="1">
                <a:solidFill>
                  <a:srgbClr val="FF0066"/>
                </a:solidFill>
              </a:rPr>
              <a:t>선택한 게시글의 내용이</a:t>
            </a:r>
            <a:endParaRPr lang="en-US" altLang="ko-KR" sz="1100" b="1">
              <a:solidFill>
                <a:srgbClr val="FF0066"/>
              </a:solidFill>
            </a:endParaRPr>
          </a:p>
          <a:p>
            <a:r>
              <a:rPr lang="ko-KR" altLang="en-US" sz="1100" b="1">
                <a:solidFill>
                  <a:srgbClr val="FF0066"/>
                </a:solidFill>
              </a:rPr>
              <a:t>수정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</a:t>
            </a:r>
            <a:r>
              <a:rPr lang="ko-KR" altLang="en-US" sz="1100" b="1">
                <a:solidFill>
                  <a:srgbClr val="0070C0"/>
                </a:solidFill>
              </a:rPr>
              <a:t>게시글</a:t>
            </a:r>
            <a:r>
              <a:rPr lang="ko-KR" altLang="en-US" sz="1000">
                <a:solidFill>
                  <a:schemeClr val="tx1"/>
                </a:solidFill>
              </a:rPr>
              <a:t>이 </a:t>
            </a:r>
            <a:r>
              <a:rPr lang="ko-KR" altLang="en-US" sz="1000" b="1">
                <a:solidFill>
                  <a:srgbClr val="FF0066"/>
                </a:solidFill>
              </a:rPr>
              <a:t>삭제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C59823-4888-4707-B490-B444FEAE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412217"/>
            <a:ext cx="6989516" cy="339185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2CA7E8F-F108-47FA-9187-19A4A1EFF643}"/>
              </a:ext>
            </a:extLst>
          </p:cNvPr>
          <p:cNvSpPr/>
          <p:nvPr/>
        </p:nvSpPr>
        <p:spPr>
          <a:xfrm>
            <a:off x="3905996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18E8C8-95EA-4460-9886-A6BF244F370B}"/>
              </a:ext>
            </a:extLst>
          </p:cNvPr>
          <p:cNvSpPr/>
          <p:nvPr/>
        </p:nvSpPr>
        <p:spPr>
          <a:xfrm>
            <a:off x="4190913" y="48097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32AD23-A0F0-4007-B891-26C3890D32E8}"/>
              </a:ext>
            </a:extLst>
          </p:cNvPr>
          <p:cNvSpPr/>
          <p:nvPr/>
        </p:nvSpPr>
        <p:spPr>
          <a:xfrm>
            <a:off x="4481437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8369"/>
              </p:ext>
            </p:extLst>
          </p:nvPr>
        </p:nvGraphicFramePr>
        <p:xfrm>
          <a:off x="882484" y="1754257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ERPService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insertErp(ERPDTO erpDTO,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 새로운 행을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deleteErp(ERPDTO erpDTO)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삭제합니다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updateItem(ERPDTO drpDTO,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수정합니다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insertStock(ERPStockDTO erpStockDTO)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입고 혹은 출고 테이블에 입고 혹은 출고 기록을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37D5CF-12E2-4923-AA9A-4DAE1C02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92695"/>
              </p:ext>
            </p:extLst>
          </p:nvPr>
        </p:nvGraphicFramePr>
        <p:xfrm>
          <a:off x="882484" y="4920004"/>
          <a:ext cx="9304426" cy="183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739098687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1239448007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Mapper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3060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mapper_erp.xml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물품의 정보와  물품 입출고 기록의 입력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검색을 위한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04856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board_erp.xml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메인 홈페이지 게시판 부분와 사내 게시판의 게시글 입력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수정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삭제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검색을 위한 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E0376A8-BD81-49CA-9571-26154AEC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9067"/>
              </p:ext>
            </p:extLst>
          </p:nvPr>
        </p:nvGraphicFramePr>
        <p:xfrm>
          <a:off x="882484" y="2128446"/>
          <a:ext cx="9304426" cy="348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8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582904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7231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Util/Util.java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addCookie( String cookieName, String cookieVal, int cookieAge, HttpServletResponse response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Cookie </a:t>
                      </a:r>
                      <a:r>
                        <a:rPr lang="ko-KR" altLang="en-US" sz="1600"/>
                        <a:t>객체를 생성하고 쿠키명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쿠키값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수명을 설정하고 응답메시지에 담습니다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Map&lt;String,Integer&gt; getPagingNos( </a:t>
                      </a:r>
                    </a:p>
                    <a:p>
                      <a:pPr latinLnBrk="1"/>
                      <a:r>
                        <a:rPr lang="en-US" altLang="ko-KR" sz="1600"/>
                        <a:t>int totCnt, int selectPageNo, </a:t>
                      </a:r>
                    </a:p>
                    <a:p>
                      <a:pPr latinLnBrk="1"/>
                      <a:r>
                        <a:rPr lang="en-US" altLang="ko-KR" sz="1600"/>
                        <a:t>int rowCntPerPage, </a:t>
                      </a:r>
                    </a:p>
                    <a:p>
                      <a:pPr latinLnBrk="1"/>
                      <a:r>
                        <a:rPr lang="en-US" altLang="ko-KR" sz="1600"/>
                        <a:t>int pageNoCntPerPage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페이지 이동을 위한 변수들을 처리합니다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72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boolean isNull( String str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매개변수의 값이 </a:t>
                      </a:r>
                      <a:r>
                        <a:rPr lang="en-US" altLang="ko-KR" sz="1600"/>
                        <a:t>null</a:t>
                      </a:r>
                      <a:r>
                        <a:rPr lang="ko-KR" altLang="en-US" sz="1600"/>
                        <a:t>이면 </a:t>
                      </a:r>
                      <a:r>
                        <a:rPr lang="en-US" altLang="ko-KR" sz="1600"/>
                        <a:t>true, null</a:t>
                      </a:r>
                      <a:r>
                        <a:rPr lang="ko-KR" altLang="en-US" sz="1600"/>
                        <a:t>이 아니면 </a:t>
                      </a:r>
                      <a:r>
                        <a:rPr lang="en-US" altLang="ko-KR" sz="1600"/>
                        <a:t>false</a:t>
                      </a:r>
                      <a:r>
                        <a:rPr lang="ko-KR" altLang="en-US" sz="1600"/>
                        <a:t>를 리턴합니다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094D78-77C3-4201-AEE6-32841B0EE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1156069"/>
            <a:ext cx="7105880" cy="34962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새글쓰기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게시판에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추가됩니다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7586" y="4557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00152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E1B31-8269-45E4-BFAC-CA58AD0D9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126517"/>
            <a:ext cx="6989516" cy="3391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수정</a:t>
            </a:r>
            <a:r>
              <a:rPr lang="en-US" altLang="ko-KR" sz="2000"/>
              <a:t>/</a:t>
            </a:r>
            <a:r>
              <a:rPr lang="ko-KR" altLang="en-US" sz="2000"/>
              <a:t>삭제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선택한 게시글의 내용이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수정됩니다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게시글이 삭제됩니다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751015" y="45211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286723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0161CD-A6E2-411D-AD7C-5E3F75CB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2" y="1126516"/>
            <a:ext cx="6678703" cy="4051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출고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출고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출고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상품을 출고하기 위해서는 먼저 카테고리를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선택해야 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모바일 입고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 이동합니다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출고 화면으로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모바일 통계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이동할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출고 기록을 검색할 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출고버튼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r>
              <a:rPr lang="en-US" altLang="ko-KR" sz="1000">
                <a:solidFill>
                  <a:schemeClr val="tx1"/>
                </a:solidFill>
              </a:rPr>
              <a:t>5</a:t>
            </a:r>
            <a:r>
              <a:rPr lang="ko-KR" altLang="en-US" sz="1000">
                <a:solidFill>
                  <a:schemeClr val="tx1"/>
                </a:solidFill>
              </a:rPr>
              <a:t>번의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 입력 칸이 나타납니다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출고하기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출고하려는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개수를 입력한 후 출고 버튼을 누르면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4531606" y="16796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838197" y="2645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833695" y="227437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829063" y="44094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1833695" y="3176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D3D53A-8102-4EAA-9EDF-B50FA45A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통계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통계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통계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FC66ED-0966-4ACF-A671-F4CFA2018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" y="1215590"/>
            <a:ext cx="7067306" cy="326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상세화면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리스트에서 제목을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댓글쓰기를 누르면 현재 보고 있는 게시글의 댓글을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작성할 수 있습니다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댓글은 화살표와 공백으로 따로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표시됩니다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보고 있는 게시글이 입력창에 담겨 있는 화면으로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이동하여 수정 혹은 삭제를 선택할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371430" y="444978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24166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094D78-77C3-4201-AEE6-32841B0EE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1156069"/>
            <a:ext cx="7105880" cy="34962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새글쓰기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게시판에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추가됩니다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7586" y="4557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00152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E1B31-8269-45E4-BFAC-CA58AD0D9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126517"/>
            <a:ext cx="6989516" cy="3391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수정</a:t>
            </a:r>
            <a:r>
              <a:rPr lang="en-US" altLang="ko-KR" sz="2000"/>
              <a:t>/</a:t>
            </a:r>
            <a:r>
              <a:rPr lang="ko-KR" altLang="en-US" sz="2000"/>
              <a:t>삭제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선택한 게시글의 내용이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수정됩니다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게시글이 삭제됩니다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751015" y="45211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286723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0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1797</Words>
  <Application>Microsoft Office PowerPoint</Application>
  <PresentationFormat>와이드스크린</PresentationFormat>
  <Paragraphs>402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장영일</cp:lastModifiedBy>
  <cp:revision>80</cp:revision>
  <dcterms:created xsi:type="dcterms:W3CDTF">2020-05-10T02:38:09Z</dcterms:created>
  <dcterms:modified xsi:type="dcterms:W3CDTF">2021-11-04T12:50:27Z</dcterms:modified>
</cp:coreProperties>
</file>